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8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36B32CD-DBC0-487D-BBDA-2AD7236A49D5}" type="datetimeFigureOut">
              <a:rPr lang="en-US" smtClean="0"/>
              <a:pPr/>
              <a:t>4/11/2011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B56495-2CD5-42E8-B770-71579E54274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36B32CD-DBC0-487D-BBDA-2AD7236A49D5}" type="datetimeFigureOut">
              <a:rPr lang="en-US" smtClean="0"/>
              <a:pPr/>
              <a:t>4/11/2011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B56495-2CD5-42E8-B770-71579E54274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36B32CD-DBC0-487D-BBDA-2AD7236A49D5}" type="datetimeFigureOut">
              <a:rPr lang="en-US" smtClean="0"/>
              <a:pPr/>
              <a:t>4/11/2011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B56495-2CD5-42E8-B770-71579E54274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36B32CD-DBC0-487D-BBDA-2AD7236A49D5}" type="datetimeFigureOut">
              <a:rPr lang="en-US" smtClean="0"/>
              <a:pPr/>
              <a:t>4/11/2011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B56495-2CD5-42E8-B770-71579E54274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36B32CD-DBC0-487D-BBDA-2AD7236A49D5}" type="datetimeFigureOut">
              <a:rPr lang="en-US" smtClean="0"/>
              <a:pPr/>
              <a:t>4/11/2011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B56495-2CD5-42E8-B770-71579E54274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36B32CD-DBC0-487D-BBDA-2AD7236A49D5}" type="datetimeFigureOut">
              <a:rPr lang="en-US" smtClean="0"/>
              <a:pPr/>
              <a:t>4/11/2011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B56495-2CD5-42E8-B770-71579E54274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36B32CD-DBC0-487D-BBDA-2AD7236A49D5}" type="datetimeFigureOut">
              <a:rPr lang="en-US" smtClean="0"/>
              <a:pPr/>
              <a:t>4/11/2011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0B56495-2CD5-42E8-B770-71579E54274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36B32CD-DBC0-487D-BBDA-2AD7236A49D5}" type="datetimeFigureOut">
              <a:rPr lang="en-US" smtClean="0"/>
              <a:pPr/>
              <a:t>4/11/2011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0B56495-2CD5-42E8-B770-71579E54274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36B32CD-DBC0-487D-BBDA-2AD7236A49D5}" type="datetimeFigureOut">
              <a:rPr lang="en-US" smtClean="0"/>
              <a:pPr/>
              <a:t>4/11/2011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0B56495-2CD5-42E8-B770-71579E54274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6B32CD-DBC0-487D-BBDA-2AD7236A49D5}" type="datetimeFigureOut">
              <a:rPr lang="en-US" smtClean="0"/>
              <a:pPr/>
              <a:t>4/11/2011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B56495-2CD5-42E8-B770-71579E54274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6B32CD-DBC0-487D-BBDA-2AD7236A49D5}" type="datetimeFigureOut">
              <a:rPr lang="en-US" smtClean="0"/>
              <a:pPr/>
              <a:t>4/11/2011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B56495-2CD5-42E8-B770-71579E54274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6B32CD-DBC0-487D-BBDA-2AD7236A49D5}" type="datetimeFigureOut">
              <a:rPr lang="en-US" smtClean="0"/>
              <a:pPr/>
              <a:t>4/11/2011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0B56495-2CD5-42E8-B770-71579E54274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pics4learning.com/details.php?img=printingpress.jpg"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en.wikipedia.org/wiki/File:Handtiegelpresse_von_1811.jpg" TargetMode="External"/><Relationship Id="rId2" Type="http://schemas.openxmlformats.org/officeDocument/2006/relationships/hyperlink" Target="http://www.pics4learning.com/details.php?img=printingpress.jpg" TargetMode="Externa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hyperlink" Target="http://upload.wikimedia.org/wikipedia/commons/1/17/Handtiegelpresse_von_1811.jp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6858000"/>
          </a:xfrm>
        </p:spPr>
        <p:txBody>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Printing Methods During The Revolutionary War</a:t>
            </a:r>
            <a:b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t>
            </a:r>
            <a:r>
              <a:rPr lang="en-US" sz="2000" dirty="0" smtClean="0">
                <a:hlinkClick r:id="rId2"/>
              </a:rPr>
              <a:t>http://</a:t>
            </a:r>
            <a:r>
              <a:rPr lang="en-US" sz="2000" dirty="0" smtClean="0">
                <a:hlinkClick r:id="rId2"/>
              </a:rPr>
              <a:t>www.pics4learning.com/details.php?img=printingpress.jpg</a:t>
            </a:r>
            <a:r>
              <a:rPr lang="en-US" sz="2000" dirty="0" smtClean="0"/>
              <a:t/>
            </a:r>
            <a:br>
              <a:rPr lang="en-US" sz="2000" dirty="0" smtClean="0"/>
            </a:br>
            <a:endParaRPr lang="en-US" sz="2000" dirty="0"/>
          </a:p>
        </p:txBody>
      </p:sp>
      <p:sp>
        <p:nvSpPr>
          <p:cNvPr id="3" name="Subtitle 2"/>
          <p:cNvSpPr>
            <a:spLocks noGrp="1"/>
          </p:cNvSpPr>
          <p:nvPr>
            <p:ph type="subTitle" idx="1"/>
          </p:nvPr>
        </p:nvSpPr>
        <p:spPr>
          <a:xfrm>
            <a:off x="1371600" y="3886200"/>
            <a:ext cx="6400800" cy="2438400"/>
          </a:xfrm>
        </p:spPr>
        <p:txBody>
          <a:bodyPr/>
          <a:lstStyle/>
          <a:p>
            <a:r>
              <a:rPr lang="en-US" dirty="0" smtClean="0"/>
              <a:t>By: Aditi</a:t>
            </a:r>
            <a:endParaRPr lang="en-US" dirty="0"/>
          </a:p>
        </p:txBody>
      </p:sp>
      <p:pic>
        <p:nvPicPr>
          <p:cNvPr id="6146" name="Picture 2" descr="http://images2.pics4learning.com/catalog/p/thumbs/printingpress_thumb.jpg">
            <a:hlinkClick r:id="rId2"/>
          </p:cNvPr>
          <p:cNvPicPr>
            <a:picLocks noChangeAspect="1" noChangeArrowheads="1"/>
          </p:cNvPicPr>
          <p:nvPr/>
        </p:nvPicPr>
        <p:blipFill>
          <a:blip r:embed="rId3" cstate="print"/>
          <a:srcRect/>
          <a:stretch>
            <a:fillRect/>
          </a:stretch>
        </p:blipFill>
        <p:spPr bwMode="auto">
          <a:xfrm>
            <a:off x="304800" y="2667000"/>
            <a:ext cx="2209800" cy="28956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219200"/>
          </a:xfrm>
        </p:spPr>
        <p:txBody>
          <a:bodyPr>
            <a:normAutofit fontScale="90000"/>
          </a:bodyPr>
          <a:lstStyle/>
          <a:p>
            <a:r>
              <a:rPr lang="en-US" sz="6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The Papermaker</a:t>
            </a:r>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endParaRPr lang="en-US" dirty="0"/>
          </a:p>
        </p:txBody>
      </p:sp>
      <p:sp>
        <p:nvSpPr>
          <p:cNvPr id="3" name="Content Placeholder 2"/>
          <p:cNvSpPr>
            <a:spLocks noGrp="1"/>
          </p:cNvSpPr>
          <p:nvPr>
            <p:ph idx="1"/>
          </p:nvPr>
        </p:nvSpPr>
        <p:spPr>
          <a:xfrm>
            <a:off x="457200" y="1600201"/>
            <a:ext cx="8229600" cy="2514599"/>
          </a:xfrm>
        </p:spPr>
        <p:txBody>
          <a:bodyPr>
            <a:normAutofit/>
          </a:bodyPr>
          <a:lstStyle/>
          <a:p>
            <a:pPr marL="514350" indent="-514350">
              <a:buNone/>
            </a:pPr>
            <a:r>
              <a:rPr lang="en-US" sz="2400" dirty="0" smtClean="0"/>
              <a:t>		Paper was made from linen and rags. The papermaker would wash the rags, cut up the rags, and boil the rags in fresh water. When the cloth broke into tiny pieces the pulp that resulted was beaten into a thick batter. The papermaker strained the pulp through a sieve, formed it into sheets of paper, and dried it in presses.</a:t>
            </a:r>
            <a:endParaRPr lang="en-US" sz="2400" dirty="0"/>
          </a:p>
        </p:txBody>
      </p:sp>
      <p:pic>
        <p:nvPicPr>
          <p:cNvPr id="1026" name="Picture 2" descr="C:\Users\13484\AppData\Local\Microsoft\Windows\Temporary Internet Files\Content.IE5\NPG2AB6K\MP900404890[1].jpg"/>
          <p:cNvPicPr>
            <a:picLocks noChangeAspect="1" noChangeArrowheads="1"/>
          </p:cNvPicPr>
          <p:nvPr/>
        </p:nvPicPr>
        <p:blipFill>
          <a:blip r:embed="rId2" cstate="print"/>
          <a:srcRect/>
          <a:stretch>
            <a:fillRect/>
          </a:stretch>
        </p:blipFill>
        <p:spPr bwMode="auto">
          <a:xfrm>
            <a:off x="3124200" y="4114801"/>
            <a:ext cx="2438400" cy="2362200"/>
          </a:xfrm>
          <a:prstGeom prst="rect">
            <a:avLst/>
          </a:prstGeom>
          <a:noFill/>
          <a:scene3d>
            <a:camera prst="orthographicFront"/>
            <a:lightRig rig="threePt" dir="t"/>
          </a:scene3d>
          <a:sp3d extrusionH="76200" contourW="12700">
            <a:extrusionClr>
              <a:schemeClr val="tx1"/>
            </a:extrusionClr>
            <a:contourClr>
              <a:schemeClr val="bg1"/>
            </a:contourClr>
          </a:sp3d>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25562"/>
          </a:xfrm>
        </p:spPr>
        <p:txBody>
          <a:bodyPr>
            <a:normAutofit fontScale="90000"/>
          </a:bodyPr>
          <a:lstStyle/>
          <a:p>
            <a:r>
              <a:rPr lang="en-US" sz="6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The Printer</a:t>
            </a:r>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endParaRPr lang="en-US" dirty="0"/>
          </a:p>
        </p:txBody>
      </p:sp>
      <p:sp>
        <p:nvSpPr>
          <p:cNvPr id="3" name="Content Placeholder 2"/>
          <p:cNvSpPr>
            <a:spLocks noGrp="1"/>
          </p:cNvSpPr>
          <p:nvPr>
            <p:ph idx="1"/>
          </p:nvPr>
        </p:nvSpPr>
        <p:spPr>
          <a:xfrm>
            <a:off x="457200" y="1600201"/>
            <a:ext cx="8229600" cy="1981199"/>
          </a:xfrm>
        </p:spPr>
        <p:txBody>
          <a:bodyPr>
            <a:normAutofit/>
          </a:bodyPr>
          <a:lstStyle/>
          <a:p>
            <a:pPr>
              <a:buNone/>
            </a:pPr>
            <a:r>
              <a:rPr lang="en-US" sz="2400" dirty="0"/>
              <a:t>	</a:t>
            </a:r>
            <a:r>
              <a:rPr lang="en-US" sz="2400" dirty="0" smtClean="0"/>
              <a:t>	Paper was sent from the papermaker to the printer. The printers printed books, advertisements, and newspapers. The printers would compose the type letter by letter and position it line by line on a page sized tray called a galley. The type in the galley was locked in place inside a frame called a chase.</a:t>
            </a:r>
            <a:endParaRPr lang="en-US" sz="2400" dirty="0"/>
          </a:p>
        </p:txBody>
      </p:sp>
      <p:pic>
        <p:nvPicPr>
          <p:cNvPr id="2061" name="Picture 13" descr="C:\Users\13484\AppData\Local\Microsoft\Windows\Temporary Internet Files\Content.IE5\IOXPZM17\MC900030287[1].wmf"/>
          <p:cNvPicPr>
            <a:picLocks noChangeAspect="1" noChangeArrowheads="1"/>
          </p:cNvPicPr>
          <p:nvPr/>
        </p:nvPicPr>
        <p:blipFill>
          <a:blip r:embed="rId2" cstate="print"/>
          <a:srcRect/>
          <a:stretch>
            <a:fillRect/>
          </a:stretch>
        </p:blipFill>
        <p:spPr bwMode="auto">
          <a:xfrm>
            <a:off x="3048000" y="4191000"/>
            <a:ext cx="3429000" cy="1817932"/>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77962"/>
          </a:xfrm>
        </p:spPr>
        <p:txBody>
          <a:bodyPr>
            <a:normAutofit fontScale="90000"/>
          </a:bodyPr>
          <a:lstStyle/>
          <a:p>
            <a:r>
              <a:rPr lang="en-US" sz="6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The Beater and the Puller</a:t>
            </a:r>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endParaRPr lang="en-US" dirty="0"/>
          </a:p>
        </p:txBody>
      </p:sp>
      <p:sp>
        <p:nvSpPr>
          <p:cNvPr id="3" name="Content Placeholder 2"/>
          <p:cNvSpPr>
            <a:spLocks noGrp="1"/>
          </p:cNvSpPr>
          <p:nvPr>
            <p:ph idx="1"/>
          </p:nvPr>
        </p:nvSpPr>
        <p:spPr>
          <a:xfrm>
            <a:off x="457200" y="1600201"/>
            <a:ext cx="8229600" cy="4038600"/>
          </a:xfrm>
        </p:spPr>
        <p:txBody>
          <a:bodyPr>
            <a:normAutofit/>
          </a:bodyPr>
          <a:lstStyle/>
          <a:p>
            <a:pPr>
              <a:buNone/>
            </a:pPr>
            <a:r>
              <a:rPr lang="en-US" dirty="0" smtClean="0"/>
              <a:t>		</a:t>
            </a:r>
            <a:r>
              <a:rPr lang="en-US" sz="2400" dirty="0" smtClean="0"/>
              <a:t>Two workers completed the printing process. They were the beater and the puller. </a:t>
            </a:r>
          </a:p>
          <a:p>
            <a:pPr>
              <a:buNone/>
            </a:pPr>
            <a:r>
              <a:rPr lang="en-US" sz="2400" dirty="0"/>
              <a:t>	</a:t>
            </a:r>
            <a:r>
              <a:rPr lang="en-US" sz="2400" dirty="0" smtClean="0"/>
              <a:t>	The beater used a rocky motion to spread the ink across the type with leather ink balls. The balls soaked up the ink from the tray and released it onto the type.</a:t>
            </a:r>
            <a:r>
              <a:rPr lang="en-US" sz="2400" dirty="0"/>
              <a:t> </a:t>
            </a:r>
            <a:r>
              <a:rPr lang="en-US" sz="2400" dirty="0" smtClean="0"/>
              <a:t>A clean page was placed on a wooden frame which folded down over the ink typeface. </a:t>
            </a:r>
          </a:p>
          <a:p>
            <a:pPr>
              <a:buNone/>
            </a:pPr>
            <a:r>
              <a:rPr lang="en-US" sz="2400" dirty="0"/>
              <a:t>	</a:t>
            </a:r>
            <a:r>
              <a:rPr lang="en-US" sz="2400" dirty="0" smtClean="0"/>
              <a:t>	The puller pulled an iron bar to lower the press plate down against the type, thereby pressing or printing, the inked letters on the sheet of paper.</a:t>
            </a:r>
          </a:p>
        </p:txBody>
      </p:sp>
      <p:pic>
        <p:nvPicPr>
          <p:cNvPr id="3075" name="Picture 3" descr="C:\Users\13484\AppData\Local\Microsoft\Windows\Temporary Internet Files\Content.IE5\NPG2AB6K\MC900232748[1].wmf"/>
          <p:cNvPicPr>
            <a:picLocks noChangeAspect="1" noChangeArrowheads="1"/>
          </p:cNvPicPr>
          <p:nvPr/>
        </p:nvPicPr>
        <p:blipFill>
          <a:blip r:embed="rId2" cstate="print"/>
          <a:srcRect/>
          <a:stretch>
            <a:fillRect/>
          </a:stretch>
        </p:blipFill>
        <p:spPr bwMode="auto">
          <a:xfrm>
            <a:off x="3657600" y="5715000"/>
            <a:ext cx="1634277" cy="792933"/>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981200"/>
            <a:ext cx="8229600" cy="3809999"/>
          </a:xfrm>
        </p:spPr>
        <p:txBody>
          <a:bodyPr>
            <a:normAutofit lnSpcReduction="10000"/>
          </a:bodyPr>
          <a:lstStyle/>
          <a:p>
            <a:pPr>
              <a:buNone/>
            </a:pPr>
            <a:r>
              <a:rPr lang="en-US" sz="2400" dirty="0" smtClean="0"/>
              <a:t>		When you bind a book it means to sew and fasten it to a cover. Most books contain a number of signatures. Each signature is a folded booklet that contains from four to sixteen pages.  </a:t>
            </a:r>
          </a:p>
          <a:p>
            <a:pPr>
              <a:buNone/>
            </a:pPr>
            <a:r>
              <a:rPr lang="en-US" sz="2400" dirty="0" smtClean="0"/>
              <a:t>		The bookbinder lines up all the signatures that make up one book. He puts one on top of the other with each of their folds, or spines, facing the same way. Next, the signatures are placed on a platform with their spines along the strings of a sewing frame. Lastly, to join all the pages together, threads were sewn through the folds of the signatures and around each string.  				</a:t>
            </a:r>
            <a:endParaRPr lang="en-US" sz="2400" dirty="0"/>
          </a:p>
        </p:txBody>
      </p:sp>
      <p:sp>
        <p:nvSpPr>
          <p:cNvPr id="4" name="Rectangle 3"/>
          <p:cNvSpPr/>
          <p:nvPr/>
        </p:nvSpPr>
        <p:spPr>
          <a:xfrm>
            <a:off x="2209800" y="609600"/>
            <a:ext cx="4748416" cy="923330"/>
          </a:xfrm>
          <a:prstGeom prst="rect">
            <a:avLst/>
          </a:prstGeom>
          <a:noFill/>
        </p:spPr>
        <p:txBody>
          <a:bodyPr wrap="squar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The Bookbinder</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1030" name="Picture 6" descr="C:\Documents and Settings\Priya.DRFDN\Local Settings\Temporary Internet Files\Content.IE5\Z8164RUH\MC900280417[1].wmf"/>
          <p:cNvPicPr>
            <a:picLocks noChangeAspect="1" noChangeArrowheads="1"/>
          </p:cNvPicPr>
          <p:nvPr/>
        </p:nvPicPr>
        <p:blipFill>
          <a:blip r:embed="rId2" cstate="print"/>
          <a:srcRect/>
          <a:stretch>
            <a:fillRect/>
          </a:stretch>
        </p:blipFill>
        <p:spPr bwMode="auto">
          <a:xfrm>
            <a:off x="3886200" y="5410200"/>
            <a:ext cx="1219200" cy="1326703"/>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1"/>
            <a:ext cx="8229600" cy="2362200"/>
          </a:xfrm>
        </p:spPr>
        <p:txBody>
          <a:bodyPr>
            <a:normAutofit/>
          </a:bodyPr>
          <a:lstStyle/>
          <a:p>
            <a:pPr>
              <a:buNone/>
            </a:pPr>
            <a:r>
              <a:rPr lang="en-US" sz="2400" dirty="0" smtClean="0"/>
              <a:t>		When completed, the book was removed from the frame and the vertical strings were left to be sewn to cover boards. Next, the book was trimmed on a trimming press. After the pages were trimmed, the cover boards were fastened to the outer signatures and tied with the loose strings. Finally, a beautiful leather cover completed the binding. </a:t>
            </a:r>
            <a:endParaRPr lang="en-US" sz="2400" dirty="0"/>
          </a:p>
        </p:txBody>
      </p:sp>
      <p:sp>
        <p:nvSpPr>
          <p:cNvPr id="4" name="Rectangle 3"/>
          <p:cNvSpPr/>
          <p:nvPr/>
        </p:nvSpPr>
        <p:spPr>
          <a:xfrm>
            <a:off x="1447800" y="304800"/>
            <a:ext cx="6028959"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Trimmed and Bound</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3078" name="Picture 6" descr="C:\Documents and Settings\Priya.DRFDN\Local Settings\Temporary Internet Files\Content.IE5\0OLD21X8\MC900432645[1].png"/>
          <p:cNvPicPr>
            <a:picLocks noChangeAspect="1" noChangeArrowheads="1"/>
          </p:cNvPicPr>
          <p:nvPr/>
        </p:nvPicPr>
        <p:blipFill>
          <a:blip r:embed="rId2" cstate="print"/>
          <a:srcRect/>
          <a:stretch>
            <a:fillRect/>
          </a:stretch>
        </p:blipFill>
        <p:spPr bwMode="auto">
          <a:xfrm>
            <a:off x="3505200" y="4419600"/>
            <a:ext cx="1714500" cy="17145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00"/>
            <a:ext cx="8229600" cy="1143000"/>
          </a:xfrm>
        </p:spPr>
        <p:txBody>
          <a:bodyPr/>
          <a:lstStyle/>
          <a:p>
            <a:r>
              <a:rPr lang="en-US" dirty="0" smtClean="0"/>
              <a:t> </a:t>
            </a:r>
            <a:endParaRPr lang="en-US" dirty="0"/>
          </a:p>
        </p:txBody>
      </p:sp>
      <p:sp>
        <p:nvSpPr>
          <p:cNvPr id="3" name="Content Placeholder 2"/>
          <p:cNvSpPr>
            <a:spLocks noGrp="1"/>
          </p:cNvSpPr>
          <p:nvPr>
            <p:ph idx="1"/>
          </p:nvPr>
        </p:nvSpPr>
        <p:spPr>
          <a:xfrm>
            <a:off x="0" y="1066800"/>
            <a:ext cx="9144000" cy="5791200"/>
          </a:xfrm>
        </p:spPr>
        <p:txBody>
          <a:bodyPr/>
          <a:lstStyle/>
          <a:p>
            <a:r>
              <a:rPr lang="en-US" dirty="0" smtClean="0">
                <a:hlinkClick r:id="rId2"/>
              </a:rPr>
              <a:t>http://www.pics4learning.com/details.php?img=printingpress.jpg</a:t>
            </a:r>
            <a:endParaRPr lang="en-US" dirty="0" smtClean="0"/>
          </a:p>
          <a:p>
            <a:r>
              <a:rPr lang="en-US" dirty="0" smtClean="0"/>
              <a:t>Kalman, Bobbie. </a:t>
            </a:r>
            <a:r>
              <a:rPr lang="en-US" i="1" dirty="0" smtClean="0"/>
              <a:t>Colonial Crafts</a:t>
            </a:r>
            <a:r>
              <a:rPr lang="en-US" dirty="0" smtClean="0"/>
              <a:t>. New York: Crabtree Publishing Company, 1992. </a:t>
            </a:r>
            <a:br>
              <a:rPr lang="en-US" dirty="0" smtClean="0"/>
            </a:br>
            <a:r>
              <a:rPr lang="en-US" dirty="0" smtClean="0"/>
              <a:t>     Print. </a:t>
            </a:r>
          </a:p>
          <a:p>
            <a:r>
              <a:rPr lang="en-US" dirty="0" smtClean="0">
                <a:hlinkClick r:id="rId3"/>
              </a:rPr>
              <a:t>http://en.wikipedia.org/wiki/File:Handtiegelpresse_von_1811.jpg</a:t>
            </a:r>
            <a:endParaRPr lang="en-US" dirty="0" smtClean="0"/>
          </a:p>
          <a:p>
            <a:pPr>
              <a:buNone/>
            </a:pPr>
            <a:endParaRPr lang="en-US" dirty="0"/>
          </a:p>
        </p:txBody>
      </p:sp>
      <p:pic>
        <p:nvPicPr>
          <p:cNvPr id="19458" name="Picture 2" descr="File:Handtiegelpresse von 1811.jpg">
            <a:hlinkClick r:id="rId4"/>
          </p:cNvPr>
          <p:cNvPicPr>
            <a:picLocks noChangeAspect="1" noChangeArrowheads="1"/>
          </p:cNvPicPr>
          <p:nvPr/>
        </p:nvPicPr>
        <p:blipFill>
          <a:blip r:embed="rId5" cstate="print"/>
          <a:srcRect/>
          <a:stretch>
            <a:fillRect/>
          </a:stretch>
        </p:blipFill>
        <p:spPr bwMode="auto">
          <a:xfrm>
            <a:off x="3581400" y="4191000"/>
            <a:ext cx="1676400" cy="2514600"/>
          </a:xfrm>
          <a:prstGeom prst="rect">
            <a:avLst/>
          </a:prstGeom>
          <a:noFill/>
        </p:spPr>
      </p:pic>
      <p:sp>
        <p:nvSpPr>
          <p:cNvPr id="5" name="Rectangle 4"/>
          <p:cNvSpPr/>
          <p:nvPr/>
        </p:nvSpPr>
        <p:spPr>
          <a:xfrm>
            <a:off x="2819400" y="152400"/>
            <a:ext cx="3082190"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Resources</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sld>
</file>

<file path=ppt/theme/theme1.xml><?xml version="1.0" encoding="utf-8"?>
<a:theme xmlns:a="http://schemas.openxmlformats.org/drawingml/2006/main" name="Office Theme">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128</TotalTime>
  <Words>44</Words>
  <Application>Microsoft Office PowerPoint</Application>
  <PresentationFormat>On-screen Show (4:3)</PresentationFormat>
  <Paragraphs>20</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Printing Methods During The Revolutionary War                           http://www.pics4learning.com/details.php?img=printingpress.jpg </vt:lpstr>
      <vt:lpstr>The Papermaker </vt:lpstr>
      <vt:lpstr>The Printer </vt:lpstr>
      <vt:lpstr>The Beater and the Puller </vt:lpstr>
      <vt:lpstr>Slide 5</vt:lpstr>
      <vt:lpstr>Slide 6</vt:lpstr>
      <vt:lpstr> </vt:lpstr>
    </vt:vector>
  </TitlesOfParts>
  <Company>Woodward Academy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Printing Methods During The Revolutionary War</dc:title>
  <dc:creator>WA</dc:creator>
  <cp:lastModifiedBy>WA</cp:lastModifiedBy>
  <cp:revision>20</cp:revision>
  <dcterms:created xsi:type="dcterms:W3CDTF">2011-04-07T13:38:12Z</dcterms:created>
  <dcterms:modified xsi:type="dcterms:W3CDTF">2011-04-11T13:30:16Z</dcterms:modified>
</cp:coreProperties>
</file>